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693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96" y="-96"/>
      </p:cViewPr>
      <p:guideLst>
        <p:guide orient="horz" pos="2160"/>
        <p:guide pos="30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96" y="2130426"/>
            <a:ext cx="823928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991" y="3886200"/>
            <a:ext cx="67852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6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0023" y="274639"/>
            <a:ext cx="2312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3274" y="274639"/>
            <a:ext cx="677519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1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02" y="4406901"/>
            <a:ext cx="82392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702" y="2906713"/>
            <a:ext cx="8239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273" y="1600201"/>
            <a:ext cx="45437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8550" y="1600201"/>
            <a:ext cx="45437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4" y="274638"/>
            <a:ext cx="87239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535113"/>
            <a:ext cx="42828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4" y="2174875"/>
            <a:ext cx="42828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4050" y="1535113"/>
            <a:ext cx="4284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4050" y="2174875"/>
            <a:ext cx="4284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1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64" y="273050"/>
            <a:ext cx="318902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01" y="273051"/>
            <a:ext cx="541881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664" y="1435101"/>
            <a:ext cx="318902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4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950" y="4800600"/>
            <a:ext cx="58159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99950" y="612775"/>
            <a:ext cx="58159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9950" y="5367338"/>
            <a:ext cx="58159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664" y="274638"/>
            <a:ext cx="8723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600201"/>
            <a:ext cx="8723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664" y="6356351"/>
            <a:ext cx="2261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1975-3739-409E-8C5E-FAAE91773BB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869" y="6356351"/>
            <a:ext cx="3069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847" y="6356351"/>
            <a:ext cx="2261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1709-2B64-42AF-8F06-9D7BEF78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sif\Ingredients\low res jpg\Know Our ingredients And Their Benef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696451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7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B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SANDAL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25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ALOE 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6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BER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9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GREEN 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ALM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7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H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8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WHEAT G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1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BA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0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NEC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3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if\Ingredients\low res jpg\MILK PRO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9701213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Uzair Khan</dc:creator>
  <cp:lastModifiedBy>Uzair Khan</cp:lastModifiedBy>
  <cp:revision>3</cp:revision>
  <dcterms:created xsi:type="dcterms:W3CDTF">2015-02-23T07:25:33Z</dcterms:created>
  <dcterms:modified xsi:type="dcterms:W3CDTF">2015-02-24T09:05:02Z</dcterms:modified>
</cp:coreProperties>
</file>